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04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D2768-F4C3-FD43-B86E-B1ECCAAD06F7}" type="datetimeFigureOut">
              <a:rPr lang="en-US" smtClean="0"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5934-12A4-0A48-8C1C-D39ED06E3D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D2768-F4C3-FD43-B86E-B1ECCAAD06F7}" type="datetimeFigureOut">
              <a:rPr lang="en-US" smtClean="0"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5934-12A4-0A48-8C1C-D39ED06E3D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D2768-F4C3-FD43-B86E-B1ECCAAD06F7}" type="datetimeFigureOut">
              <a:rPr lang="en-US" smtClean="0"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5934-12A4-0A48-8C1C-D39ED06E3D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D2768-F4C3-FD43-B86E-B1ECCAAD06F7}" type="datetimeFigureOut">
              <a:rPr lang="en-US" smtClean="0"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5934-12A4-0A48-8C1C-D39ED06E3D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D2768-F4C3-FD43-B86E-B1ECCAAD06F7}" type="datetimeFigureOut">
              <a:rPr lang="en-US" smtClean="0"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5934-12A4-0A48-8C1C-D39ED06E3D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D2768-F4C3-FD43-B86E-B1ECCAAD06F7}" type="datetimeFigureOut">
              <a:rPr lang="en-US" smtClean="0"/>
              <a:t>10/6/11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5934-12A4-0A48-8C1C-D39ED06E3D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D2768-F4C3-FD43-B86E-B1ECCAAD06F7}" type="datetimeFigureOut">
              <a:rPr lang="en-US" smtClean="0"/>
              <a:t>10/6/11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5934-12A4-0A48-8C1C-D39ED06E3D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D2768-F4C3-FD43-B86E-B1ECCAAD06F7}" type="datetimeFigureOut">
              <a:rPr lang="en-US" smtClean="0"/>
              <a:t>10/6/11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5934-12A4-0A48-8C1C-D39ED06E3D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D2768-F4C3-FD43-B86E-B1ECCAAD06F7}" type="datetimeFigureOut">
              <a:rPr lang="en-US" smtClean="0"/>
              <a:t>10/6/11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5934-12A4-0A48-8C1C-D39ED06E3D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D2768-F4C3-FD43-B86E-B1ECCAAD06F7}" type="datetimeFigureOut">
              <a:rPr lang="en-US" smtClean="0"/>
              <a:t>10/6/11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5934-12A4-0A48-8C1C-D39ED06E3D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D2768-F4C3-FD43-B86E-B1ECCAAD06F7}" type="datetimeFigureOut">
              <a:rPr lang="en-US" smtClean="0"/>
              <a:t>10/6/11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5934-12A4-0A48-8C1C-D39ED06E3D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D2768-F4C3-FD43-B86E-B1ECCAAD06F7}" type="datetimeFigureOut">
              <a:rPr lang="en-US" smtClean="0"/>
              <a:t>10/6/11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F5934-12A4-0A48-8C1C-D39ED06E3DF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CRIME PREVENTION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devoe</a:t>
            </a:r>
            <a:r>
              <a:rPr lang="en-US" dirty="0" smtClean="0"/>
              <a:t> </a:t>
            </a:r>
            <a:r>
              <a:rPr lang="en-US" dirty="0" err="1" smtClean="0"/>
              <a:t>betts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Ceasefire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When I did my research on this program I saw a lot of thing like their program is very effective.</a:t>
            </a:r>
          </a:p>
          <a:p>
            <a:r>
              <a:rPr lang="en-US" sz="2800" dirty="0" smtClean="0"/>
              <a:t>Robert Wood Johnson which has supported Ceasefire since 1999 </a:t>
            </a:r>
            <a:r>
              <a:rPr lang="en-US" sz="2800" dirty="0" err="1" smtClean="0"/>
              <a:t>w</a:t>
            </a:r>
            <a:r>
              <a:rPr lang="en-US" sz="2800" dirty="0" smtClean="0"/>
              <a:t>/ $10 million </a:t>
            </a:r>
            <a:r>
              <a:rPr lang="en-US" sz="2800" smtClean="0"/>
              <a:t>in funding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45</Words>
  <Application>Microsoft Macintosh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CRIME PREVENTION</vt:lpstr>
      <vt:lpstr>Ceasefire Program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CRIME PREVENTION</dc:title>
  <dc:creator>admin</dc:creator>
  <cp:lastModifiedBy>admin</cp:lastModifiedBy>
  <cp:revision>1</cp:revision>
  <dcterms:created xsi:type="dcterms:W3CDTF">2011-10-06T14:52:12Z</dcterms:created>
  <dcterms:modified xsi:type="dcterms:W3CDTF">2011-10-06T15:06:32Z</dcterms:modified>
</cp:coreProperties>
</file>